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1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7C00-3654-4E71-BFB8-615E3397FD2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B7B1-27EF-4A54-B098-5D49CAFC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7C00-3654-4E71-BFB8-615E3397FD2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B7B1-27EF-4A54-B098-5D49CAFC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7C00-3654-4E71-BFB8-615E3397FD2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B7B1-27EF-4A54-B098-5D49CAFC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7C00-3654-4E71-BFB8-615E3397FD2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B7B1-27EF-4A54-B098-5D49CAFC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7C00-3654-4E71-BFB8-615E3397FD2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B7B1-27EF-4A54-B098-5D49CAFC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7C00-3654-4E71-BFB8-615E3397FD2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B7B1-27EF-4A54-B098-5D49CAFC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7C00-3654-4E71-BFB8-615E3397FD2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B7B1-27EF-4A54-B098-5D49CAFC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7C00-3654-4E71-BFB8-615E3397FD2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B7B1-27EF-4A54-B098-5D49CAFC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7C00-3654-4E71-BFB8-615E3397FD2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B7B1-27EF-4A54-B098-5D49CAFC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7C00-3654-4E71-BFB8-615E3397FD2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B7B1-27EF-4A54-B098-5D49CAFC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7C00-3654-4E71-BFB8-615E3397FD2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B7B1-27EF-4A54-B098-5D49CAFC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87C00-3654-4E71-BFB8-615E3397FD2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AB7B1-27EF-4A54-B098-5D49CAFC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уроку обществознания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«Мастерство работника»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учебнику «Обществознание» под редакцией Л.Н. Боголюбова, 7 класс.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читель истории и обществознания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МКОУ «Каменская СОШ №2» Двойченкова Е.Ф.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Высококвалифицированный труд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msch52.ru/news/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2195736" cy="1463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http://webgorlovka.com.ua/uploads/posts/2013-03/1363855386_zrenie-za-kompyute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340768"/>
            <a:ext cx="201622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6" descr="http://www.gradremstroy.ru/wp-content/images/bunkers/pulte_usa_missile/nuke_puke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268760"/>
            <a:ext cx="2095382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1560" y="350100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Низкоквалифицированный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труд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2" name="Picture 8" descr="http://1istochnik.ru/files/%D1%84%D0%BE%D1%82%D0%BE/10-04-2013/%D0%B4%D0%B2%D0%BE%D1%80%D0%BD%D0%B8%D0%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437112"/>
            <a:ext cx="2195736" cy="1920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4" name="Picture 10" descr="http://www.chopper-bike.ru/images_for_articles/2011/10/1/10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509120"/>
            <a:ext cx="2400267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6" name="Picture 12" descr="http://www.krasguk.ru/dat/user/-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509120"/>
            <a:ext cx="2592288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1232" y="332656"/>
            <a:ext cx="507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Труд и зарплата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Заработная плата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трудовое денежное вознаграждение) – плата за работу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636912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Повременная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плата за отработанное время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2564904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Сдельная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зависит от количества произведенной продукции и объема выполненных работ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691680" y="2060848"/>
            <a:ext cx="72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588224" y="1700808"/>
            <a:ext cx="7200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7584" y="393305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Размер зарплаты зависит от: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443711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Качества и количества труда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486916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Сложности труда и уровня квалификации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530120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Условий труда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558924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Социальной значимости труда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594928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Степени риска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6396335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Уникальности труда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76672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Количество и качество труда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96752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Производительность труда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результативность (продуктивность) труда в процессе производства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636912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Производительность труда измеряется количеством времени, затраченного на производство единицы продукции, или количество продукции, произведенной за единицу времени.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374441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каждого дела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Запах особый: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булочной пахнет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Тестом и сдобой.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Мимо столярной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Идёшь мастерской, -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Стружкою пахнет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свежей доской.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Пахнет маляр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Скипидаром и краской.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Пахнет стекольщик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Оконной замазкой.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://st.depositphotos.com/1500876/4424/i/950/depositphotos_44249033-croissants-and-cake-at-the-bak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78431">
            <a:off x="5234023" y="594056"/>
            <a:ext cx="2936778" cy="1954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http://pomorskibereg.ru/wp-content/uploads/2013/05/%D0%94%D0%BE%D0%BC-%D0%B4%D0%B5%D1%80%D0%B5%D0%B2%D0%BD%D0%B8-%D0%92%D0%BE%D0%BA%D0%BD%D0%B0%D0%B2%D0%BE%D0%BB%D0%BE%D0%BA.-%D0%92-%D1%81%D1%82%D0%BE%D0%BB%D1%8F%D1%80%D0%BD%D0%BE%D0%B9-%D0%BC%D0%B0%D1%81%D1%82%D0%B5%D1%80%D1%81%D0%BA%D0%BE%D0%B9-%D0%B4%D0%B5%D0%BB%D0%B0%D1%8E%D1%82-%D0%BA%D0%B0%D0%BD%D1%82%D0%B5%D0%BB%D0%B5.-%D0%A4%D0%BE%D1%82%D0%BE-%D0%9E.%D0%A1%D1%82%D0%B5%D0%BF%D0%B0%D0%BD%D0%BE%D0%B2%D0%BE%D0%B9.-23.05.2013%D0%B3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68130">
            <a:off x="4926443" y="3494402"/>
            <a:ext cx="2929927" cy="2197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33843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Куртка шофёра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Пахнет бензином.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Блуза рабочего -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Маслом машинным.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Пахнет кондитер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Орехом мускатным.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Доктор в халате -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Лекарством приятным.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Рыхлой землёю,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Полем и лугом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Пахнет крестьянин,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Идущий за плугом.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Рыбой и морем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Пахнет рыбак.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безделье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пахнет никак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nemsky.ru/uploads/posts/2010-10/1288133283_dsc0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28503">
            <a:off x="6497655" y="353275"/>
            <a:ext cx="2376264" cy="1973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otvetin.ru/uploads/posts/2009-11/1257618770_vr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6507">
            <a:off x="3909490" y="994123"/>
            <a:ext cx="1903606" cy="25618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://dic.academic.ru/pictures/wiki/files/70/Farmer_plow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79042">
            <a:off x="5893329" y="3072776"/>
            <a:ext cx="2487010" cy="1865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http://asiareport.ru/images/stories/news/fishul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32185">
            <a:off x="3311062" y="4315098"/>
            <a:ext cx="2520280" cy="1888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6056" y="3933056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Мастерство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называется человек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достигший высокого искусства в своем деле, вкладывающий в свой труд смекалку, творчество, делающий предметы необычные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оригинальные?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2276872"/>
            <a:ext cx="26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Мастер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140968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Умение, владение профессией, трудовыми навыками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068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Тема урока: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12474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Мастерство работника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kriodinamika.ru/_mod_files/ce_images/q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2114550" cy="266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3284984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стать мастером своего дела?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326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Дело мастера боится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mirgif.com/KARTINKI/ogon/ogon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2952328" cy="2361863"/>
          </a:xfrm>
          <a:prstGeom prst="rect">
            <a:avLst/>
          </a:prstGeom>
          <a:noFill/>
        </p:spPr>
      </p:pic>
      <p:pic>
        <p:nvPicPr>
          <p:cNvPr id="17412" name="Picture 4" descr="http://www.picshare.ru/uploads/141013/37pB53m0yz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20688"/>
            <a:ext cx="2088232" cy="2923524"/>
          </a:xfrm>
          <a:prstGeom prst="rect">
            <a:avLst/>
          </a:prstGeom>
          <a:noFill/>
        </p:spPr>
      </p:pic>
      <p:pic>
        <p:nvPicPr>
          <p:cNvPr id="17414" name="Picture 6" descr="https://encrypted-tbn3.gstatic.com/images?q=tbn:ANd9GcTS_qo_u23fe_wg7Oq7U4BGqRmIMO4JNHi2b7_NjLckBUdjhsD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3385" y="2492896"/>
            <a:ext cx="3374087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retrobazar.com/newsimage/994_9844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193" y="1386923"/>
            <a:ext cx="6047135" cy="4058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31640" y="54868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Антонио Страдивари 1644-1737 гг.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587727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Учебник стр.72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Из его складывается мастерство работника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41277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 можно получить образование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63691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Училища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321297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Колледжи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378904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Институты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436510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Университеты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530120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Академии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omsk.net/wp-content/uploads/2012/12/414fef7a019522f73b77dfbe4402e5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09120"/>
            <a:ext cx="2824255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http://msu.mnc.ru/foto-mgu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88840"/>
            <a:ext cx="3240360" cy="2410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699792" y="83671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Практические умения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112474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Навыки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191683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Личный опыт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1632" y="278092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Способности 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005064"/>
            <a:ext cx="8748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Квалификация –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умения, навыки, приобретенные человеком во время практической деятельности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vesmirnaladoni2011.ru/wp-content/uploads/2012/06/tok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810000" cy="2847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247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Ерик</dc:creator>
  <cp:lastModifiedBy>Ерик</cp:lastModifiedBy>
  <cp:revision>41</cp:revision>
  <dcterms:created xsi:type="dcterms:W3CDTF">2015-01-18T11:21:57Z</dcterms:created>
  <dcterms:modified xsi:type="dcterms:W3CDTF">2015-01-25T15:05:05Z</dcterms:modified>
</cp:coreProperties>
</file>